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23BA1D-B75E-4989-5EEB-FC071D129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lood-Glucose-Regulation-ppt-1-638.jpg">
            <a:extLst>
              <a:ext uri="{FF2B5EF4-FFF2-40B4-BE49-F238E27FC236}">
                <a16:creationId xmlns:a16="http://schemas.microsoft.com/office/drawing/2014/main" id="{D95A5E6E-81B2-38D3-75C1-B83D1DAF8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0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lood-Glucose-Regulation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lood-Glucose-Regulation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lood-Glucose-Regulation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lood-Glucose-Regulation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lood-Glucose-Regulation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lood-Glucose-Regulation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lood-Glucose-Regulation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lood-Glucose-Regulation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lood-Glucose-Regulation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lood-Glucose-Regulation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lood-Glucose-Regulation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lood-Glucose-Regulation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lood-Glucose-Regulation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lood-Glucose-Regulation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lood-Glucose-Regulation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lood-Glucose-Regulation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lood-Glucose-Regulation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lood-Glucose-Regulation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2025-01-30T07:29:26Z</dcterms:modified>
  <cp:category/>
</cp:coreProperties>
</file>