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jp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4.jp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5.jp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6.jp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7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Physical-examination-of-the-head-and-neck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Physical-examination-of-the-head-and-neck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Physical-examination-of-the-head-and-neck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Physical-examination-of-the-head-and-neck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Physical-examination-of-the-head-and-neck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Physical-examination-of-the-head-and-neck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Physical-examination-of-the-head-and-neck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Physical-examination-of-the-head-and-neck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Physical-examination-of-the-head-and-neck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Physical-examination-of-the-head-and-neck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Physical-examination-of-the-head-and-neck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Physical-examination-of-the-head-and-neck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Physical-examination-of-the-head-and-neck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Physical-examination-of-the-head-and-neck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Physical-examination-of-the-head-and-neck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Physical-examination-of-the-head-and-neck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Physical-examination-of-the-head-and-neck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Physical-examination-of-the-head-and-neck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Physical-examination-of-the-head-and-neck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Physical-examination-of-the-head-and-neck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Physical-examination-of-the-head-and-neck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Physical-examination-of-the-head-and-neck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Physical-examination-of-the-head-and-neck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Physical-examination-of-the-head-and-neck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Physical-examination-of-the-head-and-neck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Physical-examination-of-the-head-and-neck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-Physical-examination-of-the-head-and-neck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4-Physical-examination-of-the-head-and-neck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5-Physical-examination-of-the-head-and-neck-3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6-Physical-examination-of-the-head-and-neck-3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7-Physical-examination-of-the-head-and-neck-3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Physical-examination-of-the-head-and-neck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Physical-examination-of-the-head-and-neck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Physical-examination-of-the-head-and-neck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Physical-examination-of-the-head-and-neck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Physical-examination-of-the-head-and-neck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Physical-examination-of-the-head-and-neck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