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hysical-examination-of-the-head-and-neck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hysical-examination-of-the-head-and-neck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hysical-examination-of-the-head-and-neck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hysical-examination-of-the-head-and-neck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hysical-examination-of-the-head-and-neck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hysical-examination-of-the-head-and-neck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hysical-examination-of-the-head-and-neck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hysical-examination-of-the-head-and-neck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hysical-examination-of-the-head-and-neck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hysical-examination-of-the-head-and-neck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hysical-examination-of-the-head-and-neck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hysical-examination-of-the-head-and-neck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hysical-examination-of-the-head-and-neck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hysical-examination-of-the-head-and-neck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hysical-examination-of-the-head-and-neck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hysical-examination-of-the-head-and-neck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hysical-examination-of-the-head-and-neck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hysical-examination-of-the-head-and-neck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hysical-examination-of-the-head-and-neck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hysical-examination-of-the-head-and-neck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hysical-examination-of-the-head-and-neck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hysical-examination-of-the-head-and-neck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hysical-examination-of-the-head-and-neck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hysical-examination-of-the-head-and-neck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hysical-examination-of-the-head-and-neck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hysical-examination-of-the-head-and-neck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hysical-examination-of-the-head-and-neck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Physical-examination-of-the-head-and-neck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Physical-examination-of-the-head-and-neck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Physical-examination-of-the-head-and-neck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Physical-examination-of-the-head-and-neck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hysical-examination-of-the-head-and-neck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hysical-examination-of-the-head-and-neck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hysical-examination-of-the-head-and-neck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hysical-examination-of-the-head-and-neck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hysical-examination-of-the-head-and-neck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hysical-examination-of-the-head-and-neck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