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ealt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eal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eal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eal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ealt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ealt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ealth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ealth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ealth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ealth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ealth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eal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ealth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Health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Health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Health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Health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eal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eal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eal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eal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eal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eal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eal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2025-02-09T10:45:16Z</dcterms:modified>
  <cp:category/>
</cp:coreProperties>
</file>