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rachiocephalic-Veins-Anatomy-of-the-Thora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rachiocephalic-Veins-Anatomy-of-the-Thora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rachiocephalic-Veins-Anatomy-of-the-Thora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rachiocephalic-Veins-Anatomy-of-the-Thora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rachiocephalic-Veins-Anatomy-of-the-Thora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rachiocephalic-Veins-Anatomy-of-the-Thora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rachiocephalic-Veins-Anatomy-of-the-Thora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rachiocephalic-Veins-Anatomy-of-the-Thora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rachiocephalic-Veins-Anatomy-of-the-Thora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rachiocephalic-Veins-Anatomy-of-the-Thora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rachiocephalic-Veins-Anatomy-of-the-Thora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rachiocephalic-Veins-Anatomy-of-the-Thora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rachiocephalic-Veins-Anatomy-of-the-Thora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rachiocephalic-Veins-Anatomy-of-the-Thora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rachiocephalic-Veins-Anatomy-of-the-Thora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rachiocephalic-Veins-Anatomy-of-the-Thora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rachiocephalic-Veins-Anatomy-of-the-Thora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rachiocephalic-Veins-Anatomy-of-the-Thora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rachiocephalic-Veins-Anatomy-of-the-Thora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rachiocephalic-Veins-Anatomy-of-the-Thora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rachiocephalic-Veins-Anatomy-of-the-Thora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rachiocephalic-Veins-Anatomy-of-the-Thora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rachiocephalic-Veins-Anatomy-of-the-Thora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rachiocephalic-Veins-Anatomy-of-the-Thora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rachiocephalic-Veins-Anatomy-of-the-Thora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rachiocephalic-Veins-Anatomy-of-the-Thora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rachiocephalic-Veins-Anatomy-of-the-Thora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rachiocephalic-Veins-Anatomy-of-the-Thora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2025-01-28T06:52:41Z</dcterms:modified>
  <cp:category/>
</cp:coreProperties>
</file>