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cisions-in-head-and-neck-reg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cisions-in-head-and-neck-reg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cisions-in-head-and-neck-reg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cisions-in-head-and-neck-reg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cisions-in-head-and-neck-reg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cisions-in-head-and-neck-reg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cisions-in-head-and-neck-reg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cisions-in-head-and-neck-reg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cisions-in-head-and-neck-reg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cisions-in-head-and-neck-reg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cisions-in-head-and-neck-reg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cisions-in-head-and-neck-reg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cisions-in-head-and-neck-reg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cisions-in-head-and-neck-reg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cisions-in-head-and-neck-reg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cisions-in-head-and-neck-reg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cisions-in-head-and-neck-reg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cisions-in-head-and-neck-reg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cisions-in-head-and-neck-reg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cisions-in-head-and-neck-reg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cisions-in-head-and-neck-reg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cisions-in-head-and-neck-reg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cisions-in-head-and-neck-reg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cisions-in-head-and-neck-reg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cisions-in-head-and-neck-reg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cisions-in-head-and-neck-reg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cisions-in-head-and-neck-reg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ncisions-in-head-and-neck-reg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ncisions-in-head-and-neck-reg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ncisions-in-head-and-neck-reg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ncisions-in-head-and-neck-reg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Incisions-in-head-and-neck-reg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Incisions-in-head-and-neck-reg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cisions-in-head-and-neck-reg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Incisions-in-head-and-neck-reg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Incisions-in-head-and-neck-reg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Incisions-in-head-and-neck-reg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Incisions-in-head-and-neck-reg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Incisions-in-head-and-neck-reg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Incisions-in-head-and-neck-reg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Incisions-in-head-and-neck-reg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Incisions-in-head-and-neck-reg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Incisions-in-head-and-neck-reg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Incisions-in-head-and-neck-reg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cisions-in-head-and-neck-reg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cisions-in-head-and-neck-reg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cisions-in-head-and-neck-reg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cisions-in-head-and-neck-reg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cisions-in-head-and-neck-reg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