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jp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4.jp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5.jp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6.jp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7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pet-scan-ppt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pet-scan-ppt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pet-scan-ppt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pet-scan-ppt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pet-scan-ppt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pet-scan-ppt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pet-scan-ppt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pet-scan-ppt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pet-scan-ppt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pet-scan-ppt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pet-scan-ppt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pet-scan-ppt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pet-scan-ppt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pet-scan-ppt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-pet-scan-ppt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3-pet-scan-ppt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4-pet-scan-ppt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5-pet-scan-ppt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6-pet-scan-ppt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7-pet-scan-ppt-2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pet-scan-ppt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pet-scan-ppt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pet-scan-ppt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pet-scan-ppt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pet-scan-ppt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pet-scan-ppt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pet-scan-ppt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