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63565203-Renal-Disease-in-Pregnancy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63565203-Renal-Disease-in-Pregnancy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63565203-Renal-Disease-in-Pregnancy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63565203-Renal-Disease-in-Pregnancy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63565203-Renal-Disease-in-Pregnancy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63565203-Renal-Disease-in-Pregnancy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63565203-Renal-Disease-in-Pregnancy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63565203-Renal-Disease-in-Pregnancy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63565203-Renal-Disease-in-Pregnancy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63565203-Renal-Disease-in-Pregnancy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63565203-Renal-Disease-in-Pregnancy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63565203-Renal-Disease-in-Pregnancy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63565203-Renal-Disease-in-Pregnancy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63565203-Renal-Disease-in-Pregnancy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63565203-Renal-Disease-in-Pregnancy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63565203-Renal-Disease-in-Pregnancy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63565203-Renal-Disease-in-Pregnancy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63565203-Renal-Disease-in-Pregnancy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63565203-Renal-Disease-in-Pregnancy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63565203-Renal-Disease-in-Pregnancy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63565203-Renal-Disease-in-Pregnancy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63565203-Renal-Disease-in-Pregnancy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63565203-Renal-Disease-in-Pregnancy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63565203-Renal-Disease-in-Pregnancy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63565203-Renal-Disease-in-Pregnancy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63565203-Renal-Disease-in-Pregnancy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63565203-Renal-Disease-in-Pregnancy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63565203-Renal-Disease-in-Pregnancy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63565203-Renal-Disease-in-Pregnancy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63565203-Renal-Disease-in-Pregnancy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63565203-Renal-Disease-in-Pregnancy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63565203-Renal-Disease-in-Pregnancy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