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rmatitis-eczem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16" y="42735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rmatitis-eczem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rmatitis-eczem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rmatitis-eczem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rmatitis-eczem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rmatitis-eczem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rmatitis-eczem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rmatitis-eczem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rmatitis-eczem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rmatitis-eczem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rmatitis-eczem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rmatitis-eczem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rmatitis-eczem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rmatitis-eczem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rmatitis-eczem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rmatitis-eczem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rmatitis-eczem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rmatitis-eczem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rmatitis-eczem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rmatitis-eczem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ermatitis-eczem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rmatitis-eczem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rmatitis-eczem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rmatitis-eczem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ermatitis-eczem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ermatitis-eczem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ermatitis-eczem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ermatitis-eczem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ermatitis-eczem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ermatitis-eczem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ermatitis-eczem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ermatitis-eczem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ermatitis-eczem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rmatitis-eczem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ermatitis-eczem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ermatitis-eczem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ermatitis-eczem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ermatitis-eczem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ermatitis-eczem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ermatitis-eczem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ermatitis-eczem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ermatitis-eczem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ermatitis-eczem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ermatitis-eczem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rmatitis-eczem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ermatitis-eczem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ermatitis-eczem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ermatitis-eczem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ermatitis-eczem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ermatitis-eczem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ermatitis-eczem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ermatitis-eczem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ermatitis-eczem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Dermatitis-eczem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Dermatitis-eczem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rmatitis-eczem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Dermatitis-eczem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Dermatitis-eczem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Dermatitis-eczem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Dermatitis-eczem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Dermatitis-eczem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Dermatitis-eczema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Dermatitis-eczema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Dermatitis-eczema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Dermatitis-eczema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Dermatitis-eczema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rmatitis-eczem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Dermatitis-eczema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Dermatitis-eczema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Dermatitis-eczema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Dermatitis-eczema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Dermatitis-eczema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Dermatitis-eczema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Dermatitis-eczema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Dermatitis-eczema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Dermatitis-eczema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rmatitis-eczem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rmatitis-eczem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2025-02-10T09:13:14Z</dcterms:modified>
  <cp:category/>
</cp:coreProperties>
</file>