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Diseases-of-oesophagu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Diseases-of-oesophagu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Diseases-of-oesophagu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Diseases-of-oesophagu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Diseases-of-oesophagu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Diseases-of-oesophagu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Diseases-of-oesophagu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Diseases-of-oesophagu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Diseases-of-oesophagu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Diseases-of-oesophagu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Diseases-of-oesophagu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Diseases-of-oesophagu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Diseases-of-oesophagu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Diseases-of-oesophagu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Diseases-of-oesophagu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Diseases-of-oesophagu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Diseases-of-oesophagu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Diseases-of-oesophag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Diseases-of-oesophagu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Diseases-of-oesophagu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Diseases-of-oesophagu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Diseases-of-oesophagu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Diseases-of-oesophagu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Diseases-of-oesophagu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Diseases-of-oesophagu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Diseases-of-oesophagu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Diseases-of-oesophagu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Diseases-of-oesophagu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Diseases-of-oesophagu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Diseases-of-oesophagu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Diseases-of-oesophagu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Diseases-of-oesophagu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Diseases-of-oesophagu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Diseases-of-oesophagu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Diseases-of-oesophagu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Diseases-of-oesophagu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Diseases-of-oesophagu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Diseases-of-oesophagu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Diseases-of-oesophagu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Diseases-of-oesophagu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Diseases-of-oesophagu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Diseases-of-oesophagu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Diseases-of-oesophagu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Diseases-of-oesophagu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Diseases-of-oesophagu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Diseases-of-oesophagu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Diseases-of-oesophagu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Diseases-of-oesophagu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Diseases-of-oesophagu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Diseases-of-oesophagu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Diseases-of-oesophagu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Diseases-of-oesophagu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Diseases-of-oesophagu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Diseases-of-oesophagu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Diseases-of-oesophagu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