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atomic-terminology-anatomical-position-anatomical-planes-anatomical-term-language-of-anatomy-BD-Chaurasia-By-Dr-Shahid-Ala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atomic-terminology-anatomical-position-anatomical-planes-anatomical-term-language-of-anatomy-BD-Chaurasia-By-Dr-Shahid-Ala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atomic-terminology-anatomical-position-anatomical-planes-anatomical-term-language-of-anatomy-BD-Chaurasia-By-Dr-Shahid-Ala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atomic-terminology-anatomical-position-anatomical-planes-anatomical-term-language-of-anatomy-BD-Chaurasia-By-Dr-Shahid-Ala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atomic-terminology-anatomical-position-anatomical-planes-anatomical-term-language-of-anatomy-BD-Chaurasia-By-Dr-Shahid-Ala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atomic-terminology-anatomical-position-anatomical-planes-anatomical-term-language-of-anatomy-BD-Chaurasia-By-Dr-Shahid-Ala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atomic-terminology-anatomical-position-anatomical-planes-anatomical-term-language-of-anatomy-BD-Chaurasia-By-Dr-Shahid-Ala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atomic-terminology-anatomical-position-anatomical-planes-anatomical-term-language-of-anatomy-BD-Chaurasia-By-Dr-Shahid-Ala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atomic-terminology-anatomical-position-anatomical-planes-anatomical-term-language-of-anatomy-BD-Chaurasia-By-Dr-Shahid-Ala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atomic-terminology-anatomical-position-anatomical-planes-anatomical-term-language-of-anatomy-BD-Chaurasia-By-Dr-Shahid-Ala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atomic-terminology-anatomical-position-anatomical-planes-anatomical-term-language-of-anatomy-BD-Chaurasia-By-Dr-Shahid-Ala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atomic-terminology-anatomical-position-anatomical-planes-anatomical-term-language-of-anatomy-BD-Chaurasia-By-Dr-Shahid-Ala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atomic-terminology-anatomical-position-anatomical-planes-anatomical-term-language-of-anatomy-BD-Chaurasia-By-Dr-Shahid-Ala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atomic-terminology-anatomical-position-anatomical-planes-anatomical-term-language-of-anatomy-BD-Chaurasia-By-Dr-Shahid-Ala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atomic-terminology-anatomical-position-anatomical-planes-anatomical-term-language-of-anatomy-BD-Chaurasia-By-Dr-Shahid-Ala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atomic-terminology-anatomical-position-anatomical-planes-anatomical-term-language-of-anatomy-BD-Chaurasia-By-Dr-Shahid-Ala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atomic-terminology-anatomical-position-anatomical-planes-anatomical-term-language-of-anatomy-BD-Chaurasia-By-Dr-Shahid-Ala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atomic-terminology-anatomical-position-anatomical-planes-anatomical-term-language-of-anatomy-BD-Chaurasia-By-Dr-Shahid-Ala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atomic-terminology-anatomical-position-anatomical-planes-anatomical-term-language-of-anatomy-BD-Chaurasia-By-Dr-Shahid-Ala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atomic-terminology-anatomical-position-anatomical-planes-anatomical-term-language-of-anatomy-BD-Chaurasia-By-Dr-Shahid-Ala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atomic-terminology-anatomical-position-anatomical-planes-anatomical-term-language-of-anatomy-BD-Chaurasia-By-Dr-Shahid-Ala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atomic-terminology-anatomical-position-anatomical-planes-anatomical-term-language-of-anatomy-BD-Chaurasia-By-Dr-Shahid-Ala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atomic-terminology-anatomical-position-anatomical-planes-anatomical-term-language-of-anatomy-BD-Chaurasia-By-Dr-Shahid-Ala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atomic-terminology-anatomical-position-anatomical-planes-anatomical-term-language-of-anatomy-BD-Chaurasia-By-Dr-Shahid-Ala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atomic-terminology-anatomical-position-anatomical-planes-anatomical-term-language-of-anatomy-BD-Chaurasia-By-Dr-Shahid-Ala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atomic-terminology-anatomical-position-anatomical-planes-anatomical-term-language-of-anatomy-BD-Chaurasia-By-Dr-Shahid-Ala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natomic-terminology-anatomical-position-anatomical-planes-anatomical-term-language-of-anatomy-BD-Chaurasia-By-Dr-Shahid-Ala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natomic-terminology-anatomical-position-anatomical-planes-anatomical-term-language-of-anatomy-BD-Chaurasia-By-Dr-Shahid-Ala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natomic-terminology-anatomical-position-anatomical-planes-anatomical-term-language-of-anatomy-BD-Chaurasia-By-Dr-Shahid-Ala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natomic-terminology-anatomical-position-anatomical-planes-anatomical-term-language-of-anatomy-BD-Chaurasia-By-Dr-Shahid-Ala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natomic-terminology-anatomical-position-anatomical-planes-anatomical-term-language-of-anatomy-BD-Chaurasia-By-Dr-Shahid-Ala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atomic-terminology-anatomical-position-anatomical-planes-anatomical-term-language-of-anatomy-BD-Chaurasia-By-Dr-Shahid-Ala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atomic-terminology-anatomical-position-anatomical-planes-anatomical-term-language-of-anatomy-BD-Chaurasia-By-Dr-Shahid-Ala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atomic-terminology-anatomical-position-anatomical-planes-anatomical-term-language-of-anatomy-BD-Chaurasia-By-Dr-Shahid-Ala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atomic-terminology-anatomical-position-anatomical-planes-anatomical-term-language-of-anatomy-BD-Chaurasia-By-Dr-Shahid-Ala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atomic-terminology-anatomical-position-anatomical-planes-anatomical-term-language-of-anatomy-BD-Chaurasia-By-Dr-Shahid-Ala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atomic-terminology-anatomical-position-anatomical-planes-anatomical-term-language-of-anatomy-BD-Chaurasia-By-Dr-Shahid-Ala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