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Lyon-hypothesis-X-inactivation-mosaic-forma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Lyon-hypothesis-X-inactivation-mosaic-form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Lyon-hypothesis-X-inactivation-mosaic-form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Lyon-hypothesis-X-inactivation-mosaic-form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Lyon-hypothesis-X-inactivation-mosaic-form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Lyon-hypothesis-X-inactivation-mosaic-form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Lyon-hypothesis-X-inactivation-mosaic-form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Lyon-hypothesis-X-inactivation-mosaic-form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Lyon-hypothesis-X-inactivation-mosaic-form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Lyon-hypothesis-X-inactivation-mosaic-form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Lyon-hypothesis-X-inactivation-mosaic-form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Lyon-hypothesis-X-inactivation-mosaic-form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Lyon-hypothesis-X-inactivation-mosaic-form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Lyon-hypothesis-X-inactivation-mosaic-form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Lyon-hypothesis-X-inactivation-mosaic-form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Lyon-hypothesis-X-inactivation-mosaic-form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Lyon-hypothesis-X-inactivation-mosaic-form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2025-02-10T07:55:44Z</dcterms:modified>
  <cp:category/>
</cp:coreProperties>
</file>