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oncepts-of-health-and-diseas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oncepts-of-health-and-diseas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oncepts-of-health-and-diseas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oncepts-of-health-and-diseas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oncepts-of-health-and-diseas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oncepts-of-health-and-diseas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oncepts-of-health-and-diseas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oncepts-of-health-and-diseas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oncepts-of-health-and-diseas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oncepts-of-health-and-diseas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oncepts-of-health-and-diseas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oncepts-of-health-and-diseas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oncepts-of-health-and-diseas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oncepts-of-health-and-diseas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oncepts-of-health-and-diseas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oncepts-of-health-and-diseas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oncepts-of-health-and-diseas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oncepts-of-health-and-diseas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oncepts-of-health-and-diseas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oncepts-of-health-and-diseas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Concepts-of-health-and-diseas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Concepts-of-health-and-diseas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oncepts-of-health-and-diseas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Concepts-of-health-and-diseas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Concepts-of-health-and-diseas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Concepts-of-health-and-diseas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Concepts-of-health-and-diseas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Concepts-of-health-and-diseas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Concepts-of-health-and-diseas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Concepts-of-health-and-diseas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Concepts-of-health-and-diseas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Concepts-of-health-and-diseas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Concepts-of-health-and-diseas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oncepts-of-health-and-diseas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Concepts-of-health-and-diseas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Concepts-of-health-and-diseas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Concepts-of-health-and-diseas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Concepts-of-health-and-diseas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Concepts-of-health-and-diseas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oncepts-of-health-and-diseas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oncepts-of-health-and-diseas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oncepts-of-health-and-diseas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oncepts-of-health-and-diseas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oncepts-of-health-and-diseas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