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ticoagula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3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ticoagulan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ticoagulan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ticoagulan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ticoagulan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ticoagulan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ticoagulan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ticoagulan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ticoagulan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ticoagulan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ticoagulan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ticoagula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ticoagulan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nticoagulan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nticoagulant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nticoagulant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nticoagulant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nticoagulant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nticoagulant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nticoagulant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Anticoagulant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Anticoagulant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ticoagula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ticoagula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ticoagula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ticoagula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ticoagula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ticoagula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ticoagula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2025-02-23T20:36:07Z</dcterms:modified>
  <cp:category/>
</cp:coreProperties>
</file>