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Environmental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Environmental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Environmental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Environmental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Environmental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Environmental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Environmental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Environmental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Environmental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Environmental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Environmental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Environmental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Environmental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Environmental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Environmental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Environmental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Environmental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Environmental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Environmental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Environmental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Environmental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Environmental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Environmental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Environmental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Environmental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Environmental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Environmental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Environmental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Environmental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Environmental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Environmental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Environmental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Environmental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Environmental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Environmental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Environmental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Environmental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Environmental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Environmental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Environmental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Environmental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Environmental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Environmental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Environmental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Environmental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Environmental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Environmental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Environmental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Environmental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Environmental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Environmental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Environmental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Environmental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Environmental-health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Environmental-health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Environmental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Environmental-health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Environmental-health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Environmental-health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Environmental-health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Environmental-health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5-Environmental-health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6-Environmental-health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7-Environmental-health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Environmental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Environmental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Environmental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