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90110-pp-tx_ch04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90110-pp-tx_ch04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90110-pp-tx_ch04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90110-pp-tx_ch04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90110-pp-tx_ch04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90110-pp-tx_ch04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90110-pp-tx_ch04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90110-pp-tx_ch04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90110-pp-tx_ch04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90110-pp-tx_ch04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90110-pp-tx_ch04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90110-pp-tx_ch04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90110-pp-tx_ch04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90110-pp-tx_ch04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90110-pp-tx_ch04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90110-pp-tx_ch04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90110-pp-tx_ch04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90110-pp-tx_ch04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90110-pp-tx_ch04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90110-pp-tx_ch04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90110-pp-tx_ch04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90110-pp-tx_ch04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90110-pp-tx_ch04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90110-pp-tx_ch04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90110-pp-tx_ch04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90110-pp-tx_ch04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90110-pp-tx_ch04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90110-pp-tx_ch04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90110-pp-tx_ch04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90110-pp-tx_ch04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