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Microbiology-bacillus-cereus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Microbiology-bacillus-cereus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Microbiology-bacillus-cereus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Microbiology-bacillus-cereus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Microbiology-bacillus-cereus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Microbiology-bacillus-cereus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Microbiology-bacillus-cereus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Microbiology-bacillus-cereus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Microbiology-bacillus-cereus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Microbiology-bacillus-cereus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Microbiology-bacillus-cereus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Microbiology-bacillus-cereus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Microbiology-bacillus-cereus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Microbiology-bacillus-cereus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Microbiology-bacillus-cereus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Microbiology-bacillus-cereus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Microbiology-bacillus-cereus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Microbiology-bacillus-cereus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Microbiology-bacillus-cereus-pptx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Microbiology-bacillus-cereus-pptx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Microbiology-bacillus-cereus-pptx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Microbiology-bacillus-cereus-pptx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Microbiology-bacillus-cereus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Microbiology-bacillus-cereus-pptx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Microbiology-bacillus-cereus-pptx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Microbiology-bacillus-cereus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Microbiology-bacillus-cereus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Microbiology-bacillus-cereus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Microbiology-bacillus-cereus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Microbiology-bacillus-cereus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Microbiology-bacillus-cereus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