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8102600" cy="6070600"/>
  <p:notesSz cx="8102600" cy="6070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500" y="1828800"/>
            <a:ext cx="62865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0"/>
            <a:ext cx="8102600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03200"/>
            <a:ext cx="78359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0"/>
            <a:ext cx="4673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203200"/>
            <a:ext cx="77089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79248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7721600" cy="5575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57404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7924800" cy="562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01600"/>
            <a:ext cx="46482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00" y="0"/>
            <a:ext cx="54737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79248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721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304800"/>
            <a:ext cx="78232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0"/>
            <a:ext cx="66548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406400"/>
            <a:ext cx="7721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06500"/>
            <a:ext cx="8102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600"/>
            <a:ext cx="7924800" cy="568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0" y="203200"/>
            <a:ext cx="741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6708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1120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304800"/>
            <a:ext cx="7721600" cy="558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2024-07-30T04:44:27Z</dcterms:created>
  <dcterms:modified xsi:type="dcterms:W3CDTF">2024-07-30T04:44:27Z</dcterms:modified>
</cp:coreProperties>
</file>