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Introduction-to-pediatric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Introduction-to-pediatric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Introduction-to-pediatric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Introduction-to-pediatric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Introduction-to-pediatric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Introduction-to-pediatric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Introduction-to-pediatric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Introduction-to-pediatric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Introduction-to-pediatric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Introduction-to-pediatric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Introduction-to-pediatric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Introduction-to-pediatric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Introduction-to-pediatric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Introduction-to-pediatric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Introduction-to-pediatric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Introduction-to-pediatric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Introduction-to-pediatric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Introduction-to-pediatric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Introduction-to-pediatric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Introduction-to-pediatric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Introduction-to-pediatric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Introduction-to-pediatrics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Introduction-to-pediatric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Introduction-to-pediatrics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Introduction-to-pediatric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Introduction-to-pediatric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Introduction-to-pediatric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Introduction-to-pediatric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Introduction-to-pediatric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Introduction-to-pediatric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2025-02-21T01:22:53Z</dcterms:modified>
  <cp:category/>
</cp:coreProperties>
</file>