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Organophosphate-poison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Organophosphate-poisoning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Organophosphate-poisoning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Organophosphate-poisoning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Organophosphate-poisoning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Organophosphate-poisoning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Organophosphate-poisoning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Organophosphate-poisoning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Organophosphate-poisoning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Organophosphate-poisoning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Organophosphate-poisoning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Organophosphate-poisoning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Organophosphate-poisoning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Organophosphate-poisoning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Organophosphate-poisoning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Organophosphate-poisoning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Organophosphate-poisoning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Organophosphate-poisoning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Organophosphate-poisoning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