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ookworms-by-manoj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ookworms-by-manoj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ookworms-by-manoj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ookworms-by-manoj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ookworms-by-manoj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ookworms-by-manoj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ookworms-by-manoj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ookworms-by-manoj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ookworms-by-manoj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ookworms-by-manoj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ookworms-by-manoj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ookworms-by-manoj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ookworms-by-manoj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ookworms-by-manoj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ookworms-by-manoj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ookworms-by-manoj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ookworms-by-manoj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ookworms-by-manoj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ookworms-by-manoj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ookworms-by-manoj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ookworms-by-manoj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ookworms-by-manoj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ookworms-by-manoj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ookworms-by-manoj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ookworms-by-manoj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Hookworms-by-manoj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Hookworms-by-manoj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Hookworms-by-manoj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ookworms-by-manoj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ookworms-by-manoj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ookworms-by-manoj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ookworms-by-manoj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ookworms-by-manoj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ookworms-by-manoj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