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emography-demographic-cycle-and-family-planning-metho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emography-demographic-cycle-and-family-planning-metho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emography-demographic-cycle-and-family-planning-metho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emography-demographic-cycle-and-family-planning-metho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emography-demographic-cycle-and-family-planning-metho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emography-demographic-cycle-and-family-planning-metho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emography-demographic-cycle-and-family-planning-metho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emography-demographic-cycle-and-family-planning-metho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emography-demographic-cycle-and-family-planning-metho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emography-demographic-cycle-and-family-planning-method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emography-demographic-cycle-and-family-planning-method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emography-demographic-cycle-and-family-planning-metho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emography-demographic-cycle-and-family-planning-method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emography-demographic-cycle-and-family-planning-method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emography-demographic-cycle-and-family-planning-method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emography-demographic-cycle-and-family-planning-method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emography-demographic-cycle-and-family-planning-method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emography-demographic-cycle-and-family-planning-method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emography-demographic-cycle-and-family-planning-method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emography-demographic-cycle-and-family-planning-method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emography-demographic-cycle-and-family-planning-method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emography-demographic-cycle-and-family-planning-method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emography-demographic-cycle-and-family-planning-metho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emography-demographic-cycle-and-family-planning-method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emography-demographic-cycle-and-family-planning-method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emography-demographic-cycle-and-family-planning-method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emography-demographic-cycle-and-family-planning-metho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emography-demographic-cycle-and-family-planning-metho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emography-demographic-cycle-and-family-planning-metho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emography-demographic-cycle-and-family-planning-metho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emography-demographic-cycle-and-family-planning-metho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emography-demographic-cycle-and-family-planning-metho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