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NA-REPAIR-DEFICIENCY-DISEA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NA-REPAIR-DEFICIENCY-DISEA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NA-REPAIR-DEFICIENCY-DISEA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NA-REPAIR-DEFICIENCY-DISEA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NA-REPAIR-DEFICIENCY-DISEA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NA-REPAIR-DEFICIENCY-DISEA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NA-REPAIR-DEFICIENCY-DISEA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NA-REPAIR-DEFICIENCY-DISEA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NA-REPAIR-DEFICIENCY-DISEA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NA-REPAIR-DEFICIENCY-DISEA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NA-REPAIR-DEFICIENCY-DISEA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NA-REPAIR-DEFICIENCY-DISEA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NA-REPAIR-DEFICIENCY-DISEA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NA-REPAIR-DEFICIENCY-DISEA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NA-REPAIR-DEFICIENCY-DISEA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NA-REPAIR-DEFICIENCY-DISEAS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NA-REPAIR-DEFICIENCY-DISEAS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NA-REPAIR-DEFICIENCY-DISEAS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NA-REPAIR-DEFICIENCY-DISEA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NA-REPAIR-DEFICIENCY-DISEA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NA-REPAIR-DEFICIENCY-DISEA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NA-REPAIR-DEFICIENCY-DISEA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NA-REPAIR-DEFICIENCY-DISEA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NA-REPAIR-DEFICIENCY-DISEA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NA-REPAIR-DEFICIENCY-DISEA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