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Sexual-Offenc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Sexual-Offenc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Sexual-Offenc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Sexual-Offenc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Sexual-Offenc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Sexual-Offenc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Sexual-Offenc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Sexual-Offenc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Sexual-Offenc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Sexual-Offenc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Sexual-Offenc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Sexual-Offenc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Sexual-Offenc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Sexual-Offenc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Sexual-Offenc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Sexual-Offenc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Sexual-Offenc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Sexual-Offenc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Sexual-Offenc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Sexual-Offenc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Sexual-Offenc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Sexual-Offenc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Sexual-Offenc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Sexual-Offenc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Sexual-Offenc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Sexual-Offenc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Sexual-Offenc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Sexual-Offenc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Sexual-Offenc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Sexual-Offenc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Sexual-Offenc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Sexual-Offenc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Sexual-Offenc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exual-Offenc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Sexual-Offenc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Sexual-Offenc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Sexual-Offenc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Sexual-Offenc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Sexual-Offenc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Sexual-Offenc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Sexual-Offenc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Sexual-Offenc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Sexual-Offenc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Sexual-Offenc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Sexual-Offenc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Sexual-Offenc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Sexual-Offenc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Sexual-Offenc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Sexual-Offenc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Sexual-Offenc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Sexual-Offenc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Sexual-Offenc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Sexual-Offenc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Sexual-Offenc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Sexual-Offenc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Sexual-Offenc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Sexual-Offenc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Sexual-Offenc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Sexual-Offenc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Sexual-Offenc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Sexual-Offenc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Sexual-Offenc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Sexual-Offenc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Sexual-Offenc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Sexual-Offenc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Sexual-Offenc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Sexual-Offenc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Sexual-Offenc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Sexual-Offence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Sexual-Offence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Sexual-Offence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Sexual-Offence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Sexual-Offence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Sexual-Offence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Sexual-Offence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Sexual-Offence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Sexual-Offence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Sexual-Offenc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Sexual-Offence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Sexual-Offence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Sexual-Offence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Sexual-Offence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Sexual-Offence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Sexual-Offence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Sexual-Offence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Sexual-Offence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Sexual-Offence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-Sexual-Offences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Sexual-Offenc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-Sexual-Offences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-Sexual-Offences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-Sexual-Offences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-Sexual-Offences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-Sexual-Offences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5-Sexual-Offences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6-Sexual-Offences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-Sexual-Offences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8-Sexual-Offences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-Sexual-Offences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2025-02-12T07:47:18Z</dcterms:modified>
  <cp:category/>
</cp:coreProperties>
</file>