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E-RESPON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E-RESPON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E-RESPON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E-RESPON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E-RESPON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E-RESPON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E-RESPON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E-RESPON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E-RESPON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E-RESPON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E-RESPON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E-RESPON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E-RESPON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E-RESPON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E-RESPON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E-RESPONS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E-RESPONS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E-RESPON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E-RESPON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E-RESPON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E-RESPON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E-RESPON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E-RESPON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E-RESPON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