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Emotions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Emotions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Emotions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Emotions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Emotions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Emotions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Emotions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Emotions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Emotions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Emotions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Emotions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Emotions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Emotions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Emotions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Emotions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Emotions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Emotions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Emotions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Emotions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Emotions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Emotions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Emotions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Emotions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Emotions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Emotions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-Emotions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-Emotions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-Emotions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-Emotions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-Emotions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-Emotions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-Emotions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9-Emotions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Emotions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0-Emotions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1-Emotions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-Emotions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3-Emotions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4-Emotions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5-Emotions-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6-Emotions-4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7-Emotions-4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8-Emotions-4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9-Emotions-4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Emotions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0-Emotions-5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Emotions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Emotions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Emotions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Emotions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Hp</dc:creator>
  <cp:keywords/>
  <dc:description>generated using python-pptx</dc:description>
  <cp:lastModifiedBy>Aman Thakare</cp:lastModifiedBy>
  <cp:revision>1</cp:revision>
  <dcterms:created xsi:type="dcterms:W3CDTF">2013-01-27T09:14:16Z</dcterms:created>
  <dcterms:modified xsi:type="dcterms:W3CDTF">2025-02-23T19:45:45Z</dcterms:modified>
  <cp:category/>
</cp:coreProperties>
</file>