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-Complianc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-Complianc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-Complianc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-Complianc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5-Complianc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6-Complianc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7-Complianc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8-Complianc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9-Complianc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2025-02-23T23:22:34Z</dcterms:modified>
  <cp:category/>
</cp:coreProperties>
</file>