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mmunodeficienc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mmunodeficienc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mmunodeficienc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mmunodeficienc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mmunodeficienc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mmunodeficienc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mmunodeficienc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mmunodeficienc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mmunodeficienc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mmunodeficienc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mmunodeficienc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mmunodeficienc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mmunodeficienc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mmunodeficienc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mmunodeficienc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mmunodeficienc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mmunodeficienc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Immunodeficienc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Immunodeficienc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Immunodeficienc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Immunodeficienc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Immunodeficienc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mmunodeficienc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Immunodeficienc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Immunodeficiency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Immunodeficiency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mmunodeficienc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mmunodeficienc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mmunodeficienc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mmunodeficienc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mmunodeficienc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mmunodeficienc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