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hock-in-obstetrics-for-undergraduat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hock-in-obstetrics-for-undergraduat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hock-in-obstetrics-for-undergraduat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hock-in-obstetrics-for-undergraduat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hock-in-obstetrics-for-undergraduat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hock-in-obstetrics-for-undergraduat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hock-in-obstetrics-for-undergraduat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hock-in-obstetrics-for-undergraduat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hock-in-obstetrics-for-undergraduat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hock-in-obstetrics-for-undergraduat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hock-in-obstetrics-for-undergraduat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hock-in-obstetrics-for-undergraduat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hock-in-obstetrics-for-undergraduat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hock-in-obstetrics-for-undergraduat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hock-in-obstetrics-for-undergraduat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hock-in-obstetrics-for-undergraduat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hock-in-obstetrics-for-undergraduat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hock-in-obstetrics-for-undergraduat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hock-in-obstetrics-for-undergraduat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hock-in-obstetrics-for-undergraduat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hock-in-obstetrics-for-undergraduat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hock-in-obstetrics-for-undergraduat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hock-in-obstetrics-for-undergraduat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hock-in-obstetrics-for-undergraduat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hock-in-obstetrics-for-undergraduat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hock-in-obstetrics-for-undergraduat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hock-in-obstetrics-for-undergraduat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hock-in-obstetrics-for-undergraduat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hock-in-obstetrics-for-undergraduate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hock-in-obstetrics-for-undergraduat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hock-in-obstetrics-for-undergraduat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hock-in-obstetrics-for-undergraduat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hock-in-obstetrics-for-undergraduat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hock-in-obstetrics-for-undergraduat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hock-in-obstetrics-for-undergraduat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