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athology-of-respiratory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athology-of-respiratory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athology-of-respiratory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athology-of-respiratory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athology-of-respiratory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athology-of-respiratory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athology-of-respiratory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athology-of-respiratory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athology-of-respiratory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athology-of-respiratory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athology-of-respiratory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athology-of-respiratory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athology-of-respiratory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athology-of-respiratory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athology-of-respiratory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athology-of-respiratory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athology-of-respiratory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athology-of-respiratory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athology-of-respiratory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athology-of-respiratory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athology-of-respiratory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athology-of-respiratory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athology-of-respiratory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athology-of-respiratory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athology-of-respiratory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athology-of-respiratory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