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athology-of-respiratory-syste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athology-of-respiratory-syste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athology-of-respiratory-syste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athology-of-respiratory-syste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athology-of-respiratory-syste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athology-of-respiratory-syste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athology-of-respiratory-syste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athology-of-respiratory-syste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athology-of-respiratory-syste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athology-of-respiratory-syste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athology-of-respiratory-syste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athology-of-respiratory-syste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athology-of-respiratory-syste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athology-of-respiratory-syste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athology-of-respiratory-syste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athology-of-respiratory-syste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Pathology-of-respiratory-syste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Pathology-of-respiratory-system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Pathology-of-respiratory-system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athology-of-respiratory-syste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athology-of-respiratory-syste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athology-of-respiratory-syste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athology-of-respiratory-syste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athology-of-respiratory-syste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athology-of-respiratory-syste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athology-of-respiratory-syste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