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linical-applied-anatomy-and-physiology-of-git-syste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Clinical-applied-anatomy-and-physiology-of-git-system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Clinical-applied-anatomy-and-physiology-of-git-system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Clinical-applied-anatomy-and-physiology-of-git-system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Clinical-applied-anatomy-and-physiology-of-git-system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Clinical-applied-anatomy-and-physiology-of-git-system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Clinical-applied-anatomy-and-physiology-of-git-system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Clinical-applied-anatomy-and-physiology-of-git-system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Clinical-applied-anatomy-and-physiology-of-git-system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Clinical-applied-anatomy-and-physiology-of-git-system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Clinical-applied-anatomy-and-physiology-of-git-system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Clinical-applied-anatomy-and-physiology-of-git-system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Clinical-applied-anatomy-and-physiology-of-git-system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Clinical-applied-anatomy-and-physiology-of-git-system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Clinical-applied-anatomy-and-physiology-of-git-system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Clinical-applied-anatomy-and-physiology-of-git-system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Clinical-applied-anatomy-and-physiology-of-git-system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Clinical-applied-anatomy-and-physiology-of-git-system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Clinical-applied-anatomy-and-physiology-of-git-system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Clinical-applied-anatomy-and-physiology-of-git-system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Clinical-applied-anatomy-and-physiology-of-git-system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Clinical-applied-anatomy-and-physiology-of-git-system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Clinical-applied-anatomy-and-physiology-of-git-system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Clinical-applied-anatomy-and-physiology-of-git-system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Clinical-applied-anatomy-and-physiology-of-git-system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Clinical-applied-anatomy-and-physiology-of-git-system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Clinical-applied-anatomy-and-physiology-of-git-system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Clinical-applied-anatomy-and-physiology-of-git-system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Clinical-applied-anatomy-and-physiology-of-git-system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Clinical-applied-anatomy-and-physiology-of-git-system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Clinical-applied-anatomy-and-physiology-of-git-system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Clinical-applied-anatomy-and-physiology-of-git-system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Clinical-applied-anatomy-and-physiology-of-git-system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