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ti-fungal-agents-Bpharmacy-6-semister-pdf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ti-fungal-agents-Bpharmacy-6-semister-pdf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ti-fungal-agents-Bpharmacy-6-semister-pdf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ti-fungal-agents-Bpharmacy-6-semister-pdf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ti-fungal-agents-Bpharmacy-6-semister-pdf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ti-fungal-agents-Bpharmacy-6-semister-pdf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ti-fungal-agents-Bpharmacy-6-semister-pdf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ti-fungal-agents-Bpharmacy-6-semister-pdf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ti-fungal-agents-Bpharmacy-6-semister-pdf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ti-fungal-agents-Bpharmacy-6-semister-pdf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ti-fungal-agents-Bpharmacy-6-semister-pdf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ti-fungal-agents-Bpharmacy-6-semister-pdf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ti-fungal-agents-Bpharmacy-6-semister-pdf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ti-fungal-agents-Bpharmacy-6-semister-pdf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