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jp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re-term-labour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re-term-labour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re-term-labour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re-term-labour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re-term-labour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re-term-labour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re-term-labour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re-term-labour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re-term-labour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re-term-labour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re-term-labour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re-term-labour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re-term-labour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re-term-labour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re-term-labour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re-term-labour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re-term-labour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re-term-labour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re-term-labour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re-term-labour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re-term-labour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re-term-labour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re-term-labour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re-term-labour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re-term-labour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re-term-labour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re-term-labour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re-term-labour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Pre-term-labour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Pre-term-labour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Pre-term-labour-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Pre-term-labour-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Pre-term-labour-pptx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re-term-labour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Pre-term-labour-pptx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Pre-term-labour-pptx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Pre-term-labour-pptx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-Pre-term-labour-pptx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-Pre-term-labour-pptx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-Pre-term-labour-pptx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6-Pre-term-labour-pptx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re-term-labour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re-term-labour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re-term-labour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re-term-labour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re-term-labour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