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Radiation-Therapy-Radiobiology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Radiation-Therapy-Radiobiology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Radiation-Therapy-Radiobiology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Radiation-Therapy-Radiobiology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Radiation-Therapy-Radiobiology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Radiation-Therapy-Radiobiology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Radiation-Therapy-Radiobiology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Radiation-Therapy-Radiobiology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Radiation-Therapy-Radiobiology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Radiation-Therapy-Radiobiology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Radiation-Therapy-Radiobiology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Radiation-Therapy-Radiobiology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Radiation-Therapy-Radiobiology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Radiation-Therapy-Radiobiology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Radiation-Therapy-Radiobiology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Radiation-Therapy-Radiobiology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Radiation-Therapy-Radiobiology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Radiation-Therapy-Radiobiology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Radiation-Therapy-Radiobiology-pptx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Radiation-Therapy-Radiobiology-pptx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Radiation-Therapy-Radiobiology-pptx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Radiation-Therapy-Radiobiology-pptx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Radiation-Therapy-Radiobiology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Radiation-Therapy-Radiobiology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Radiation-Therapy-Radiobiology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Radiation-Therapy-Radiobiology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Radiation-Therapy-Radiobiology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Radiation-Therapy-Radiobiology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Radiation-Therapy-Radiobiology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