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dverse-drug-reac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dverse-drug-reac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dverse-drug-reac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dverse-drug-reac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dverse-drug-reac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dverse-drug-reac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dverse-drug-reac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dverse-drug-reac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dverse-drug-reac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dverse-drug-reac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dverse-drug-reac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dverse-drug-reac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dverse-drug-reac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dverse-drug-reac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dverse-drug-reac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dverse-drug-reac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dverse-drug-reac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dverse-drug-reac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dverse-drug-reac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dverse-drug-reac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dverse-drug-reac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dverse-drug-reac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dverse-drug-reac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dverse-drug-reac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dverse-drug-reac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dverse-drug-reac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dverse-drug-reac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dverse-drug-reac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dverse-drug-reac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dverse-drug-reac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dverse-drug-reac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dverse-drug-reac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dverse-drug-reac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dverse-drug-reac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dverse-drug-reac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dverse-drug-reac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dverse-drug-reac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dverse-drug-reac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dverse-drug-reac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dverse-drug-reac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dverse-drug-reac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dverse-drug-reac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dverse-drug-reac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dverse-drug-reaction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dverse-drug-reac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dverse-drug-reaction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dverse-drug-reaction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Adverse-drug-reaction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Adverse-drug-reaction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Adverse-drug-reaction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Adverse-drug-reaction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Adverse-drug-reaction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dverse-drug-reac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dverse-drug-reac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dverse-drug-reac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dverse-drug-reac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