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<Relationship Id="rId68" Type="http://schemas.openxmlformats.org/officeDocument/2006/relationships/slide" Target="slides/slide62.xml"/><Relationship Id="rId69" Type="http://schemas.openxmlformats.org/officeDocument/2006/relationships/slide" Target="slides/slide63.xml"/><Relationship Id="rId70" Type="http://schemas.openxmlformats.org/officeDocument/2006/relationships/slide" Target="slides/slide64.xml"/><Relationship Id="rId71" Type="http://schemas.openxmlformats.org/officeDocument/2006/relationships/slide" Target="slides/slide65.xml"/><Relationship Id="rId72" Type="http://schemas.openxmlformats.org/officeDocument/2006/relationships/slide" Target="slides/slide66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g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jpg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g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jpg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jpg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jpg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g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jpg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jpg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jpg"/></Relationships>
</file>

<file path=ppt/slides/_rels/slide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jpg"/></Relationships>
</file>

<file path=ppt/slides/_rels/slide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jpg"/></Relationships>
</file>

<file path=ppt/slides/_rels/slide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jpg"/></Relationships>
</file>

<file path=ppt/slides/_rels/slide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jpg"/></Relationships>
</file>

<file path=ppt/slides/_rels/slide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jpg"/></Relationships>
</file>

<file path=ppt/slides/_rels/slide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National-health-programme-CHN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National-health-programme-CHN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National-health-programme-CHN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National-health-programme-CHN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National-health-programme-CHN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National-health-programme-CHN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National-health-programme-CHN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National-health-programme-CHN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National-health-programme-CHN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National-health-programme-CHN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National-health-programme-CHN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National-health-programme-CHN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National-health-programme-CHN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National-health-programme-CHN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National-health-programme-CHN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National-health-programme-CHN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National-health-programme-CHN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National-health-programme-CHN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National-health-programme-CHN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National-health-programme-CHN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National-health-programme-CHN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National-health-programme-CHN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National-health-programme-CHN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National-health-programme-CHN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National-health-programme-CHN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National-health-programme-CHN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National-health-programme-CHN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National-health-programme-CHN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National-health-programme-CHN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National-health-programme-CHN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National-health-programme-CHN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National-health-programme-CHN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National-health-programme-CHN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National-health-programme-CHN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National-health-programme-CHN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1-National-health-programme-CHN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2-National-health-programme-CHN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3-National-health-programme-CHN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4-National-health-programme-CHN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5-National-health-programme-CHN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6-National-health-programme-CHN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7-National-health-programme-CHN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8-National-health-programme-CHN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9-National-health-programme-CHN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National-health-programme-CHN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0-National-health-programme-CHN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1-National-health-programme-CHN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2-National-health-programme-CHN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3-National-health-programme-CHN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4-National-health-programme-CHN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5-National-health-programme-CHN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6-National-health-programme-CHN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7-National-health-programme-CHN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8-National-health-programme-CHN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9-National-health-programme-CHN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National-health-programme-CHN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0-National-health-programme-CHN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1-National-health-programme-CHN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2-National-health-programme-CHN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3-National-health-programme-CHN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4-National-health-programme-CHN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5-National-health-programme-CHN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6-National-health-programme-CHN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National-health-programme-CHN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National-health-programme-CHN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National-health-programme-CHN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