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-lepra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-lepra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-lepra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-lepra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-lepra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-lepra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-lepra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-lepra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-lepra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-lepra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-lepra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-lepra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-lepra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-lepra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-lepra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-lepra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-lepra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-lepra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-lepra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-lepra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-lepra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-lepra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-lepra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-lepra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-lepra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-lepra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-lepra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-leprae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M-leprae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M-leprae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-lepra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-lepra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-lepra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-lepra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-lepra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-lepra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