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5.jpg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6.jpg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ermatophytosis-raghu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ermatophytosis-raghu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ermatophytosis-raghu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ermatophytosis-raghu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ermatophytosis-raghu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ermatophytosis-raghu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ermatophytosis-raghu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ermatophytosis-raghu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ermatophytosis-raghu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ermatophytosis-raghu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ermatophytosis-raghu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ermatophytosis-raghu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ermatophytosis-raghu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ermatophytosis-raghu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ermatophytosis-raghu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ermatophytosis-raghu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ermatophytosis-raghu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ermatophytosis-raghu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ermatophytosis-raghu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ermatophytosis-raghu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ermatophytosis-raghu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ermatophytosis-raghu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ermatophytosis-raghu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ermatophytosis-raghu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ermatophytosis-raghu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ermatophytosis-raghu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ermatophytosis-raghu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ermatophytosis-raghu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5-Dermatophytosis-raghu-3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6-Dermatophytosis-raghu-3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7-Dermatophytosis-raghu-3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ermatophytosis-raghu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ermatophytosis-raghu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ermatophytosis-raghu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ermatophytosis-raghu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ermatophytosis-raghu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ermatophytosis-raghu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