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dentification-of-bacteria-by-using-different-staining-techniques-like-simple-staining-grams-s-staining-Acid-fast-stain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dentification-of-bacteria-by-using-different-staining-techniques-like-simple-staining-grams-s-staining-Acid-fast-stain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dentification-of-bacteria-by-using-different-staining-techniques-like-simple-staining-grams-s-staining-Acid-fast-stain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dentification-of-bacteria-by-using-different-staining-techniques-like-simple-staining-grams-s-staining-Acid-fast-stain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dentification-of-bacteria-by-using-different-staining-techniques-like-simple-staining-grams-s-staining-Acid-fast-stain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dentification-of-bacteria-by-using-different-staining-techniques-like-simple-staining-grams-s-staining-Acid-fast-stain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dentification-of-bacteria-by-using-different-staining-techniques-like-simple-staining-grams-s-staining-Acid-fast-stain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dentification-of-bacteria-by-using-different-staining-techniques-like-simple-staining-grams-s-staining-Acid-fast-stain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dentification-of-bacteria-by-using-different-staining-techniques-like-simple-staining-grams-s-staining-Acid-fast-stainin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dentification-of-bacteria-by-using-different-staining-techniques-like-simple-staining-grams-s-staining-Acid-fast-stainin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dentification-of-bacteria-by-using-different-staining-techniques-like-simple-staining-grams-s-staining-Acid-fast-stainin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dentification-of-bacteria-by-using-different-staining-techniques-like-simple-staining-grams-s-staining-Acid-fast-stain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dentification-of-bacteria-by-using-different-staining-techniques-like-simple-staining-grams-s-staining-Acid-fast-staining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dentification-of-bacteria-by-using-different-staining-techniques-like-simple-staining-grams-s-staining-Acid-fast-staining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dentification-of-bacteria-by-using-different-staining-techniques-like-simple-staining-grams-s-staining-Acid-fast-staining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dentification-of-bacteria-by-using-different-staining-techniques-like-simple-staining-grams-s-staining-Acid-fast-staining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dentification-of-bacteria-by-using-different-staining-techniques-like-simple-staining-grams-s-staining-Acid-fast-staining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dentification-of-bacteria-by-using-different-staining-techniques-like-simple-staining-grams-s-staining-Acid-fast-staining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dentification-of-bacteria-by-using-different-staining-techniques-like-simple-staining-grams-s-staining-Acid-fast-staining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dentification-of-bacteria-by-using-different-staining-techniques-like-simple-staining-grams-s-staining-Acid-fast-staining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dentification-of-bacteria-by-using-different-staining-techniques-like-simple-staining-grams-s-staining-Acid-fast-staining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dentification-of-bacteria-by-using-different-staining-techniques-like-simple-staining-grams-s-staining-Acid-fast-staining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dentification-of-bacteria-by-using-different-staining-techniques-like-simple-staining-grams-s-staining-Acid-fast-stain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dentification-of-bacteria-by-using-different-staining-techniques-like-simple-staining-grams-s-staining-Acid-fast-staining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dentification-of-bacteria-by-using-different-staining-techniques-like-simple-staining-grams-s-staining-Acid-fast-staining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dentification-of-bacteria-by-using-different-staining-techniques-like-simple-staining-grams-s-staining-Acid-fast-staining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dentification-of-bacteria-by-using-different-staining-techniques-like-simple-staining-grams-s-staining-Acid-fast-staining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Identification-of-bacteria-by-using-different-staining-techniques-like-simple-staining-grams-s-staining-Acid-fast-staining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dentification-of-bacteria-by-using-different-staining-techniques-like-simple-staining-grams-s-staining-Acid-fast-stain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dentification-of-bacteria-by-using-different-staining-techniques-like-simple-staining-grams-s-staining-Acid-fast-stain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dentification-of-bacteria-by-using-different-staining-techniques-like-simple-staining-grams-s-staining-Acid-fast-stain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dentification-of-bacteria-by-using-different-staining-techniques-like-simple-staining-grams-s-staining-Acid-fast-stain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dentification-of-bacteria-by-using-different-staining-techniques-like-simple-staining-grams-s-staining-Acid-fast-stain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dentification-of-bacteria-by-using-different-staining-techniques-like-simple-staining-grams-s-staining-Acid-fast-stain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