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jp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jp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ctinomycet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ctinomycet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ctinomycet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ctinomycet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ctinomycet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ctinomycet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ctinomycet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ctinomycet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ctinomycet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ctinomycet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ctinomycet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ctinomycet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ctinomycet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ctinomycet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ctinomycet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ctinomycet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ctinomycet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ctinomycet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ctinomycet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ctinomycet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ctinomycet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ctinomycet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ctinomycet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ctinomycet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ctinomycete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ctinomycete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Actinomycete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Actinomycete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Actinomycete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Actinomycete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Actinomycete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Actinomycete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Actinomycetes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ctinomycet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Actinomycetes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Actinomycetes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2-Actinomycetes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-Actinomycetes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4-Actinomycetes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ctinomycet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ctinomycet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ctinomycet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ctinomycet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ctinomycet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