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0.jp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1.jp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2.jp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3.jp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ctinomycet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ctinomycet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ctinomycet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ctinomycet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ctinomycet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ctinomycet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ctinomycet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ctinomycet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ctinomycet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ctinomycet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ctinomycet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ctinomycet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ctinomycet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ctinomycet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ctinomycet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ctinomycet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ctinomycet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ctinomycet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ctinomycete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ctinomycete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Actinomycete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Actinomycete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ctinomycet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Actinomycete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Actinomycete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Actinomycete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Actinomycete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Actinomycetes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Actinomycetes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Actinomycetes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Actinomycetes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Actinomycetes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Actinomycetes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ctinomycet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-Actinomycetes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1-Actinomycetes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2-Actinomycetes-4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3-Actinomycetes-4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4-Actinomycetes-4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ctinomycet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ctinomycet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ctinomycet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ctinomycet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ctinomycet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