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metabolic-dysfunction-associated-steatotic-liver-disease-pptx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metabolic-dysfunction-associated-steatotic-liver-disease-pptx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metabolic-dysfunction-associated-steatotic-liver-disease-pptx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metabolic-dysfunction-associated-steatotic-liver-disease-pptx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metabolic-dysfunction-associated-steatotic-liver-disease-pptx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metabolic-dysfunction-associated-steatotic-liver-disease-pptx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metabolic-dysfunction-associated-steatotic-liver-disease-pptx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metabolic-dysfunction-associated-steatotic-liver-disease-pptx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metabolic-dysfunction-associated-steatotic-liver-disease-pptx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metabolic-dysfunction-associated-steatotic-liver-disease-pptx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metabolic-dysfunction-associated-steatotic-liver-disease-pptx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metabolic-dysfunction-associated-steatotic-liver-disease-pptx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metabolic-dysfunction-associated-steatotic-liver-disease-pptx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metabolic-dysfunction-associated-steatotic-liver-disease-pptx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metabolic-dysfunction-associated-steatotic-liver-disease-pptx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metabolic-dysfunction-associated-steatotic-liver-disease-pptx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metabolic-dysfunction-associated-steatotic-liver-disease-pptx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metabolic-dysfunction-associated-steatotic-liver-disease-pptx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metabolic-dysfunction-associated-steatotic-liver-disease-pptx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metabolic-dysfunction-associated-steatotic-liver-disease-pptx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metabolic-dysfunction-associated-steatotic-liver-disease-pptx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metabolic-dysfunction-associated-steatotic-liver-disease-pptx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metabolic-dysfunction-associated-steatotic-liver-disease-pptx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metabolic-dysfunction-associated-steatotic-liver-disease-pptx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metabolic-dysfunction-associated-steatotic-liver-disease-pptx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metabolic-dysfunction-associated-steatotic-liver-disease-pptx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metabolic-dysfunction-associated-steatotic-liver-disease-pptx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metabolic-dysfunction-associated-steatotic-liver-disease-pptx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metabolic-dysfunction-associated-steatotic-liver-disease-pptx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metabolic-dysfunction-associated-steatotic-liver-disease-pptx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metabolic-dysfunction-associated-steatotic-liver-disease-pptx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metabolic-dysfunction-associated-steatotic-liver-disease-pptx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metabolic-dysfunction-associated-steatotic-liver-disease-pptx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metabolic-dysfunction-associated-steatotic-liver-disease-pptx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metabolic-dysfunction-associated-steatotic-liver-disease-pptx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metabolic-dysfunction-associated-steatotic-liver-disease-pptx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metabolic-dysfunction-associated-steatotic-liver-disease-pptx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metabolic-dysfunction-associated-steatotic-liver-disease-pptx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metabolic-dysfunction-associated-steatotic-liver-disease-pptx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metabolic-dysfunction-associated-steatotic-liver-disease-pptx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