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ealth-Planning-and-Management-in-India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ealth-Planning-and-Management-in-India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ealth-Planning-and-Management-in-India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ealth-Planning-and-Management-in-India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ealth-Planning-and-Management-in-India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ealth-Planning-and-Management-in-India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ealth-Planning-and-Management-in-India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ealth-Planning-and-Management-in-India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Health-Planning-and-Management-in-India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Health-Planning-and-Management-in-India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Health-Planning-and-Management-in-India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ealth-Planning-and-Management-in-India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Health-Planning-and-Management-in-India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Health-Planning-and-Management-in-India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Health-Planning-and-Management-in-India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Health-Planning-and-Management-in-India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Health-Planning-and-Management-in-India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Health-Planning-and-Management-in-India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Health-Planning-and-Management-in-India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Health-Planning-and-Management-in-India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ealth-Planning-and-Management-in-India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ealth-Planning-and-Management-in-India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ealth-Planning-and-Management-in-India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ealth-Planning-and-Management-in-India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ealth-Planning-and-Management-in-India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ealth-Planning-and-Management-in-India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ealth-Planning-and-Management-in-India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