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Chronic-Granulomatous-diseas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Chronic-Granulomatous-diseas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Chronic-Granulomatous-diseas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Chronic-Granulomatous-diseas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Chronic-Granulomatous-diseas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Chronic-Granulomatous-diseas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Chronic-Granulomatous-diseas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Chronic-Granulomatous-diseas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Chronic-Granulomatous-diseas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Chronic-Granulomatous-diseas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Chronic-Granulomatous-disease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Chronic-Granulomatous-diseas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Chronic-Granulomatous-disease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Chronic-Granulomatous-disease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Chronic-Granulomatous-disease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Chronic-Granulomatous-disease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Chronic-Granulomatous-disease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Chronic-Granulomatous-disease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Chronic-Granulomatous-disease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Chronic-Granulomatous-disease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Chronic-Granulomatous-disease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Chronic-Granulomatous-disease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Chronic-Granulomatous-diseas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Chronic-Granulomatous-disease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Chronic-Granulomatous-diseas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Chronic-Granulomatous-diseas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Chronic-Granulomatous-diseas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Chronic-Granulomatous-diseas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Chronic-Granulomatous-diseas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Chronic-Granulomatous-diseas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