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-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evelopment-of-Midgut-Hindgu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evelopment-of-Midgut-Hindgu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evelopment-of-Midgut-Hindgu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evelopment-of-Midgut-Hindgu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evelopment-of-Midgut-Hindgu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evelopment-of-Midgut-Hindgu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evelopment-of-Midgut-Hindgu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evelopment-of-Midgut-Hindgu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evelopment-of-Midgut-Hindgu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evelopment-of-Midgut-Hindgu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evelopment-of-Midgut-Hindgu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evelopment-of-Midgut-Hindgu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evelopment-of-Midgut-Hindgu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evelopment-of-Midgut-Hindgu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evelopment-of-Midgut-Hindgu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Development-of-Midgut-Hindgu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Development-of-Midgut-Hindgu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evelopment-of-Midgut-Hindgu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evelopment-of-Midgut-Hindgu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evelopment-of-Midgut-Hindgu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evelopment-of-Midgut-Hindgu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evelopment-of-Midgut-Hindgu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evelopment-of-Midgut-Hindgu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evelopment-of-Midgut-Hindgu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2025-02-10T08:33:03Z</dcterms:modified>
  <cp:category/>
</cp:coreProperties>
</file>