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roduction-to-General-Anatomy-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roduction-to-General-Anatomy-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roduction-to-General-Anatomy-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roduction-to-General-Anatomy-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roduction-to-General-Anatomy-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roduction-to-General-Anatomy-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roduction-to-General-Anatomy-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roduction-to-General-Anatomy-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roduction-to-General-Anatomy-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roduction-to-General-Anatomy-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roduction-to-General-Anatomy-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roduction-to-General-Anatomy-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roduction-to-General-Anatomy-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roduction-to-General-Anatomy-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roduction-to-General-Anatomy-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roduction-to-General-Anatomy-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roduction-to-General-Anatomy-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roduction-to-General-Anatomy-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roduction-to-General-Anatomy-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roduction-to-General-Anatomy-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roduction-to-General-Anatomy-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roduction-to-General-Anatomy-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roduction-to-General-Anatomy-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roduction-to-General-Anatomy-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troduction-to-General-Anatomy-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troduction-to-General-Anatomy-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troduction-to-General-Anatomy-I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ntroduction-to-General-Anatomy-I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ntroduction-to-General-Anatomy-I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ntroduction-to-General-Anatomy-I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ntroduction-to-General-Anatomy-I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Introduction-to-General-Anatomy-I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Introduction-to-General-Anatomy-I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roduction-to-General-Anatomy-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Introduction-to-General-Anatomy-I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Introduction-to-General-Anatomy-I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Introduction-to-General-Anatomy-I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roduction-to-General-Anatomy-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roduction-to-General-Anatomy-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roduction-to-General-Anatomy-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roduction-to-General-Anatomy-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roduction-to-General-Anatomy-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