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formation-Technology-communication-in-Educ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formation-Technology-communication-in-Educ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formation-Technology-communication-in-Educ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formation-Technology-communication-in-Educ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formation-Technology-communication-in-Educ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formation-Technology-communication-in-Educ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formation-Technology-communication-in-Educ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formation-Technology-communication-in-Educ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formation-Technology-communication-in-Educ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formation-Technology-communication-in-Educ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formation-Technology-communication-in-Educ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formation-Technology-communication-in-Educ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formation-Technology-communication-in-Educ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formation-Technology-communication-in-Educ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formation-Technology-communication-in-Educ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formation-Technology-communication-in-Educ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formation-Technology-communication-in-Educ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formation-Technology-communication-in-Educ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formation-Technology-communication-in-Educ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formation-Technology-communication-in-Educ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formation-Technology-communication-in-Educ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