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VIRAL-HEPATITIS-An-insight-presentation-about-the-infection-epidemiology-and-serological-markers-of-hepatotropic-viruse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VIRAL-HEPATITIS-An-insight-presentation-about-the-infection-epidemiology-and-serological-markers-of-hepatotropic-viruse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VIRAL-HEPATITIS-An-insight-presentation-about-the-infection-epidemiology-and-serological-markers-of-hepatotropic-viruse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VIRAL-HEPATITIS-An-insight-presentation-about-the-infection-epidemiology-and-serological-markers-of-hepatotropic-viruse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VIRAL-HEPATITIS-An-insight-presentation-about-the-infection-epidemiology-and-serological-markers-of-hepatotropic-viruse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VIRAL-HEPATITIS-An-insight-presentation-about-the-infection-epidemiology-and-serological-markers-of-hepatotropic-viruse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VIRAL-HEPATITIS-An-insight-presentation-about-the-infection-epidemiology-and-serological-markers-of-hepatotropic-viruse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VIRAL-HEPATITIS-An-insight-presentation-about-the-infection-epidemiology-and-serological-markers-of-hepatotropic-viruse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VIRAL-HEPATITIS-An-insight-presentation-about-the-infection-epidemiology-and-serological-markers-of-hepatotropic-viruse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VIRAL-HEPATITIS-An-insight-presentation-about-the-infection-epidemiology-and-serological-markers-of-hepatotropic-viruse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VIRAL-HEPATITIS-An-insight-presentation-about-the-infection-epidemiology-and-serological-markers-of-hepatotropic-viruse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VIRAL-HEPATITIS-An-insight-presentation-about-the-infection-epidemiology-and-serological-markers-of-hepatotropic-viruse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VIRAL-HEPATITIS-An-insight-presentation-about-the-infection-epidemiology-and-serological-markers-of-hepatotropic-viruse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VIRAL-HEPATITIS-An-insight-presentation-about-the-infection-epidemiology-and-serological-markers-of-hepatotropic-viruse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VIRAL-HEPATITIS-An-insight-presentation-about-the-infection-epidemiology-and-serological-markers-of-hepatotropic-viruse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VIRAL-HEPATITIS-An-insight-presentation-about-the-infection-epidemiology-and-serological-markers-of-hepatotropic-viruse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VIRAL-HEPATITIS-An-insight-presentation-about-the-infection-epidemiology-and-serological-markers-of-hepatotropic-viruse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VIRAL-HEPATITIS-An-insight-presentation-about-the-infection-epidemiology-and-serological-markers-of-hepatotropic-viruse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VIRAL-HEPATITIS-An-insight-presentation-about-the-infection-epidemiology-and-serological-markers-of-hepatotropic-viruse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VIRAL-HEPATITIS-An-insight-presentation-about-the-infection-epidemiology-and-serological-markers-of-hepatotropic-viruse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VIRAL-HEPATITIS-An-insight-presentation-about-the-infection-epidemiology-and-serological-markers-of-hepatotropic-viruse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VIRAL-HEPATITIS-An-insight-presentation-about-the-infection-epidemiology-and-serological-markers-of-hepatotropic-viruse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VIRAL-HEPATITIS-An-insight-presentation-about-the-infection-epidemiology-and-serological-markers-of-hepatotropic-viruse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VIRAL-HEPATITIS-An-insight-presentation-about-the-infection-epidemiology-and-serological-markers-of-hepatotropic-viruse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VIRAL-HEPATITIS-An-insight-presentation-about-the-infection-epidemiology-and-serological-markers-of-hepatotropic-viruse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VIRAL-HEPATITIS-An-insight-presentation-about-the-infection-epidemiology-and-serological-markers-of-hepatotropic-viruse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VIRAL-HEPATITIS-An-insight-presentation-about-the-infection-epidemiology-and-serological-markers-of-hepatotropic-viruse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VIRAL-HEPATITIS-An-insight-presentation-about-the-infection-epidemiology-and-serological-markers-of-hepatotropic-viruse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VIRAL-HEPATITIS-An-insight-presentation-about-the-infection-epidemiology-and-serological-markers-of-hepatotropic-viruse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VIRAL-HEPATITIS-An-insight-presentation-about-the-infection-epidemiology-and-serological-markers-of-hepatotropic-viruse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VIRAL-HEPATITIS-An-insight-presentation-about-the-infection-epidemiology-and-serological-markers-of-hepatotropic-viruse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VIRAL-HEPATITIS-An-insight-presentation-about-the-infection-epidemiology-and-serological-markers-of-hepatotropic-viruses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VIRAL-HEPATITIS-An-insight-presentation-about-the-infection-epidemiology-and-serological-markers-of-hepatotropic-viruses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VIRAL-HEPATITIS-An-insight-presentation-about-the-infection-epidemiology-and-serological-markers-of-hepatotropic-viruse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VIRAL-HEPATITIS-An-insight-presentation-about-the-infection-epidemiology-and-serological-markers-of-hepatotropic-viruses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VIRAL-HEPATITIS-An-insight-presentation-about-the-infection-epidemiology-and-serological-markers-of-hepatotropic-viruses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VIRAL-HEPATITIS-An-insight-presentation-about-the-infection-epidemiology-and-serological-markers-of-hepatotropic-viruses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VIRAL-HEPATITIS-An-insight-presentation-about-the-infection-epidemiology-and-serological-markers-of-hepatotropic-viruses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VIRAL-HEPATITIS-An-insight-presentation-about-the-infection-epidemiology-and-serological-markers-of-hepatotropic-viruses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VIRAL-HEPATITIS-An-insight-presentation-about-the-infection-epidemiology-and-serological-markers-of-hepatotropic-viruses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VIRAL-HEPATITIS-An-insight-presentation-about-the-infection-epidemiology-and-serological-markers-of-hepatotropic-viruse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VIRAL-HEPATITIS-An-insight-presentation-about-the-infection-epidemiology-and-serological-markers-of-hepatotropic-viruse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VIRAL-HEPATITIS-An-insight-presentation-about-the-infection-epidemiology-and-serological-markers-of-hepatotropic-viruse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VIRAL-HEPATITIS-An-insight-presentation-about-the-infection-epidemiology-and-serological-markers-of-hepatotropic-viruse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VIRAL-HEPATITIS-An-insight-presentation-about-the-infection-epidemiology-and-serological-markers-of-hepatotropic-viruse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