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K-Allia-IDRC14-26-Aout-2014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K-Allia-IDRC14-26-Aout-2014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K-Allia-IDRC14-26-Aout-2014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K-Allia-IDRC14-26-Aout-2014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K-Allia-IDRC14-26-Aout-2014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K-Allia-IDRC14-26-Aout-2014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K-Allia-IDRC14-26-Aout-2014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K-Allia-IDRC14-26-Aout-2014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K-Allia-IDRC14-26-Aout-2014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K-Allia-IDRC14-26-Aout-2014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K-Allia-IDRC14-26-Aout-2014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K-Allia-IDRC14-26-Aout-2014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K-Allia-IDRC14-26-Aout-2014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K-Allia-IDRC14-26-Aout-2014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K-Allia-IDRC14-26-Aout-2014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K-Allia-IDRC14-26-Aout-2014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K-Allia-IDRC14-26-Aout-2014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K-Allia-IDRC14-26-Aout-2014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K-Allia-IDRC14-26-Aout-2014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K-Allia-IDRC14-26-Aout-2014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K-Allia-IDRC14-26-Aout-2014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K-Allia-IDRC14-26-Aout-2014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K-Allia-IDRC14-26-Aout-2014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K-Allia-IDRC14-26-Aout-2014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K-Allia-IDRC14-26-Aout-2014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K-Allia-IDRC14-26-Aout-2014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K-Allia-IDRC14-26-Aout-2014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K-Allia-IDRC14-26-Aout-2014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K-Allia-IDRC14-26-Aout-2014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K-Allia-IDRC14-26-Aout-2014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