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ethods-of-contraception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ethods-of-contraception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ethods-of-contraception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ethods-of-contraception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ethods-of-contraception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ethods-of-contraception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ethods-of-contraception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ethods-of-contraception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ethods-of-contraception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ethods-of-contraception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ethods-of-contraception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ethods-of-contraception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ethods-of-contraception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ethods-of-contraception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ethods-of-contraception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ethods-of-contraception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ethods-of-contraception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ethods-of-contraception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ethods-of-contraception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ethods-of-contraception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ethods-of-contraception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ethods-of-contraception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ethods-of-contraception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ethods-of-contraception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ethods-of-contraception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ethods-of-contraception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ethods-of-contraception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ethods-of-contraception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ethods-of-contraception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ethods-of-contraception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methods-of-contraception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methods-of-contraception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methods-of-contraception-pptx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ethods-of-contraception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methods-of-contraception-pptx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methods-of-contraception-pptx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methods-of-contraception-pptx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methods-of-contraception-pptx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methods-of-contraception-pptx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methods-of-contraception-pptx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methods-of-contraception-pptx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methods-of-contraception-pptx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methods-of-contraception-pptx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methods-of-contraception-pptx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ethods-of-contraception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methods-of-contraception-pptx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methods-of-contraception-pptx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methods-of-contraception-pptx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methods-of-contraception-pptx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methods-of-contraception-pptx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methods-of-contraception-pptx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methods-of-contraception-pptx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methods-of-contraception-pptx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methods-of-contraception-pptx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methods-of-contraception-pptx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ethods-of-contraception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methods-of-contraception-pptx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methods-of-contraception-pptx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methods-of-contraception-pptx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methods-of-contraception-pptx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methods-of-contraception-pptx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methods-of-contraception-pptx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methods-of-contraception-pptx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methods-of-contraception-pptx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methods-of-contraception-pptx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methods-of-contraception-pptx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ethods-of-contraception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methods-of-contraception-pptx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methods-of-contraception-pptx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methods-of-contraception-pptx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methods-of-contraception-pptx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methods-of-contraception-pptx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methods-of-contraception-pptx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methods-of-contraception-pptx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methods-of-contraception-pptx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methods-of-contraception-pptx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methods-of-contraception-pptx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ethods-of-contraception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methods-of-contraception-pptx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methods-of-contraception-pptx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methods-of-contraception-pptx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methods-of-contraception-pptx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methods-of-contraception-pptx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methods-of-contraception-pptx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methods-of-contraception-pptx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methods-of-contraception-pptx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-methods-of-contraception-pptx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-methods-of-contraception-pptx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ethods-of-contraception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-methods-of-contraception-pptx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-methods-of-contraception-pptx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2-methods-of-contraception-pptx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2025-02-12T08:57:47Z</dcterms:modified>
  <cp:category/>
</cp:coreProperties>
</file>