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45" r:id="rId96"/>
    <p:sldId id="346" r:id="rId97"/>
    <p:sldId id="347" r:id="rId98"/>
    <p:sldId id="348" r:id="rId9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slide" Target="slides/slide63.xml"/><Relationship Id="rId70" Type="http://schemas.openxmlformats.org/officeDocument/2006/relationships/slide" Target="slides/slide64.xml"/><Relationship Id="rId71" Type="http://schemas.openxmlformats.org/officeDocument/2006/relationships/slide" Target="slides/slide65.xml"/><Relationship Id="rId72" Type="http://schemas.openxmlformats.org/officeDocument/2006/relationships/slide" Target="slides/slide66.xml"/><Relationship Id="rId73" Type="http://schemas.openxmlformats.org/officeDocument/2006/relationships/slide" Target="slides/slide67.xml"/><Relationship Id="rId74" Type="http://schemas.openxmlformats.org/officeDocument/2006/relationships/slide" Target="slides/slide68.xml"/><Relationship Id="rId75" Type="http://schemas.openxmlformats.org/officeDocument/2006/relationships/slide" Target="slides/slide69.xml"/><Relationship Id="rId76" Type="http://schemas.openxmlformats.org/officeDocument/2006/relationships/slide" Target="slides/slide70.xml"/><Relationship Id="rId77" Type="http://schemas.openxmlformats.org/officeDocument/2006/relationships/slide" Target="slides/slide71.xml"/><Relationship Id="rId78" Type="http://schemas.openxmlformats.org/officeDocument/2006/relationships/slide" Target="slides/slide72.xml"/><Relationship Id="rId79" Type="http://schemas.openxmlformats.org/officeDocument/2006/relationships/slide" Target="slides/slide73.xml"/><Relationship Id="rId80" Type="http://schemas.openxmlformats.org/officeDocument/2006/relationships/slide" Target="slides/slide74.xml"/><Relationship Id="rId81" Type="http://schemas.openxmlformats.org/officeDocument/2006/relationships/slide" Target="slides/slide75.xml"/><Relationship Id="rId82" Type="http://schemas.openxmlformats.org/officeDocument/2006/relationships/slide" Target="slides/slide76.xml"/><Relationship Id="rId83" Type="http://schemas.openxmlformats.org/officeDocument/2006/relationships/slide" Target="slides/slide77.xml"/><Relationship Id="rId84" Type="http://schemas.openxmlformats.org/officeDocument/2006/relationships/slide" Target="slides/slide78.xml"/><Relationship Id="rId85" Type="http://schemas.openxmlformats.org/officeDocument/2006/relationships/slide" Target="slides/slide79.xml"/><Relationship Id="rId86" Type="http://schemas.openxmlformats.org/officeDocument/2006/relationships/slide" Target="slides/slide80.xml"/><Relationship Id="rId87" Type="http://schemas.openxmlformats.org/officeDocument/2006/relationships/slide" Target="slides/slide81.xml"/><Relationship Id="rId88" Type="http://schemas.openxmlformats.org/officeDocument/2006/relationships/slide" Target="slides/slide82.xml"/><Relationship Id="rId89" Type="http://schemas.openxmlformats.org/officeDocument/2006/relationships/slide" Target="slides/slide83.xml"/><Relationship Id="rId90" Type="http://schemas.openxmlformats.org/officeDocument/2006/relationships/slide" Target="slides/slide84.xml"/><Relationship Id="rId91" Type="http://schemas.openxmlformats.org/officeDocument/2006/relationships/slide" Target="slides/slide85.xml"/><Relationship Id="rId92" Type="http://schemas.openxmlformats.org/officeDocument/2006/relationships/slide" Target="slides/slide86.xml"/><Relationship Id="rId93" Type="http://schemas.openxmlformats.org/officeDocument/2006/relationships/slide" Target="slides/slide87.xml"/><Relationship Id="rId94" Type="http://schemas.openxmlformats.org/officeDocument/2006/relationships/slide" Target="slides/slide88.xml"/><Relationship Id="rId95" Type="http://schemas.openxmlformats.org/officeDocument/2006/relationships/slide" Target="slides/slide89.xml"/><Relationship Id="rId96" Type="http://schemas.openxmlformats.org/officeDocument/2006/relationships/slide" Target="slides/slide90.xml"/><Relationship Id="rId97" Type="http://schemas.openxmlformats.org/officeDocument/2006/relationships/slide" Target="slides/slide91.xml"/><Relationship Id="rId98" Type="http://schemas.openxmlformats.org/officeDocument/2006/relationships/slide" Target="slides/slide92.xml"/><Relationship Id="rId99" Type="http://schemas.openxmlformats.org/officeDocument/2006/relationships/slide" Target="slides/slide9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g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g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g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g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g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jpg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g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jpg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jpg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jpg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jpg"/></Relationships>
</file>

<file path=ppt/slides/_rels/slide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jpg"/></Relationships>
</file>

<file path=ppt/slides/_rels/slide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jpg"/></Relationships>
</file>

<file path=ppt/slides/_rels/slide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jpg"/></Relationships>
</file>

<file path=ppt/slides/_rels/slide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jpg"/></Relationships>
</file>

<file path=ppt/slides/_rels/slide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jpg"/></Relationships>
</file>

<file path=ppt/slides/_rels/slide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jpg"/></Relationships>
</file>

<file path=ppt/slides/_rels/slide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jpg"/></Relationships>
</file>

<file path=ppt/slides/_rels/slide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9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0.jpg"/></Relationships>
</file>

<file path=ppt/slides/_rels/slide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1.jpg"/></Relationships>
</file>

<file path=ppt/slides/_rels/slide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2.jpg"/></Relationships>
</file>

<file path=ppt/slides/_rels/slide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3.jpg"/></Relationships>
</file>

<file path=ppt/slides/_rels/slide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4.jpg"/></Relationships>
</file>

<file path=ppt/slides/_rels/slide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5.jpg"/></Relationships>
</file>

<file path=ppt/slides/_rels/slide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6.jpg"/></Relationships>
</file>

<file path=ppt/slides/_rels/slide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7.jpg"/></Relationships>
</file>

<file path=ppt/slides/_rels/slide7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8.jpg"/></Relationships>
</file>

<file path=ppt/slides/_rels/slide7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9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8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0.jpg"/></Relationships>
</file>

<file path=ppt/slides/_rels/slide8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1.jpg"/></Relationships>
</file>

<file path=ppt/slides/_rels/slide8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2.jpg"/></Relationships>
</file>

<file path=ppt/slides/_rels/slide8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3.jpg"/></Relationships>
</file>

<file path=ppt/slides/_rels/slide8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4.jpg"/></Relationships>
</file>

<file path=ppt/slides/_rels/slide8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5.jpg"/></Relationships>
</file>

<file path=ppt/slides/_rels/slide8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6.jpg"/></Relationships>
</file>

<file path=ppt/slides/_rels/slide8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7.jpg"/></Relationships>
</file>

<file path=ppt/slides/_rels/slide8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8.jpg"/></Relationships>
</file>

<file path=ppt/slides/_rels/slide8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9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9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0.jpg"/></Relationships>
</file>

<file path=ppt/slides/_rels/slide9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1.jpg"/></Relationships>
</file>

<file path=ppt/slides/_rels/slide9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2.jpg"/></Relationships>
</file>

<file path=ppt/slides/_rels/slide9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3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abdominalwallherniae-130518052821-phpapp02-pdf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abdominalwallherniae-130518052821-phpapp02-pdf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abdominalwallherniae-130518052821-phpapp02-pdf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abdominalwallherniae-130518052821-phpapp02-pdf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abdominalwallherniae-130518052821-phpapp02-pdf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abdominalwallherniae-130518052821-phpapp02-pdf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abdominalwallherniae-130518052821-phpapp02-pdf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abdominalwallherniae-130518052821-phpapp02-pdf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abdominalwallherniae-130518052821-phpapp02-pdf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abdominalwallherniae-130518052821-phpapp02-pdf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abdominalwallherniae-130518052821-phpapp02-pdf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abdominalwallherniae-130518052821-phpapp02-pdf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abdominalwallherniae-130518052821-phpapp02-pdf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abdominalwallherniae-130518052821-phpapp02-pdf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abdominalwallherniae-130518052821-phpapp02-pdf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abdominalwallherniae-130518052821-phpapp02-pdf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abdominalwallherniae-130518052821-phpapp02-pdf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abdominalwallherniae-130518052821-phpapp02-pdf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abdominalwallherniae-130518052821-phpapp02-pdf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abdominalwallherniae-130518052821-phpapp02-pdf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abdominalwallherniae-130518052821-phpapp02-pdf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abdominalwallherniae-130518052821-phpapp02-pdf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abdominalwallherniae-130518052821-phpapp02-pdf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abdominalwallherniae-130518052821-phpapp02-pdf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abdominalwallherniae-130518052821-phpapp02-pdf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abdominalwallherniae-130518052821-phpapp02-pdf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abdominalwallherniae-130518052821-phpapp02-pdf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abdominalwallherniae-130518052821-phpapp02-pdf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abdominalwallherniae-130518052821-phpapp02-pdf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abdominalwallherniae-130518052821-phpapp02-pdf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abdominalwallherniae-130518052821-phpapp02-pdf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abdominalwallherniae-130518052821-phpapp02-pdf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abdominalwallherniae-130518052821-phpapp02-pdf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abdominalwallherniae-130518052821-phpapp02-pdf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abdominalwallherniae-130518052821-phpapp02-pdf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abdominalwallherniae-130518052821-phpapp02-pdf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2-abdominalwallherniae-130518052821-phpapp02-pdf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3-abdominalwallherniae-130518052821-phpapp02-pdf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4-abdominalwallherniae-130518052821-phpapp02-pdf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5-abdominalwallherniae-130518052821-phpapp02-pdf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6-abdominalwallherniae-130518052821-phpapp02-pdf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7-abdominalwallherniae-130518052821-phpapp02-pdf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8-abdominalwallherniae-130518052821-phpapp02-pdf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9-abdominalwallherniae-130518052821-phpapp02-pdf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abdominalwallherniae-130518052821-phpapp02-pdf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0-abdominalwallherniae-130518052821-phpapp02-pdf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1-abdominalwallherniae-130518052821-phpapp02-pdf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2-abdominalwallherniae-130518052821-phpapp02-pdf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3-abdominalwallherniae-130518052821-phpapp02-pdf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4-abdominalwallherniae-130518052821-phpapp02-pdf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5-abdominalwallherniae-130518052821-phpapp02-pdf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6-abdominalwallherniae-130518052821-phpapp02-pdf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7-abdominalwallherniae-130518052821-phpapp02-pdf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8-abdominalwallherniae-130518052821-phpapp02-pdf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9-abdominalwallherniae-130518052821-phpapp02-pdf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abdominalwallherniae-130518052821-phpapp02-pdf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0-abdominalwallherniae-130518052821-phpapp02-pdf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1-abdominalwallherniae-130518052821-phpapp02-pdf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2-abdominalwallherniae-130518052821-phpapp02-pdf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3-abdominalwallherniae-130518052821-phpapp02-pdf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4-abdominalwallherniae-130518052821-phpapp02-pdf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5-abdominalwallherniae-130518052821-phpapp02-pdf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6-abdominalwallherniae-130518052821-phpapp02-pdf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7-abdominalwallherniae-130518052821-phpapp02-pdf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8-abdominalwallherniae-130518052821-phpapp02-pdf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9-abdominalwallherniae-130518052821-phpapp02-pdf-7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abdominalwallherniae-130518052821-phpapp02-pdf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0-abdominalwallherniae-130518052821-phpapp02-pdf-7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1-abdominalwallherniae-130518052821-phpapp02-pdf-7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2-abdominalwallherniae-130518052821-phpapp02-pdf-7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3-abdominalwallherniae-130518052821-phpapp02-pdf-7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4-abdominalwallherniae-130518052821-phpapp02-pdf-7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5-abdominalwallherniae-130518052821-phpapp02-pdf-7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6-abdominalwallherniae-130518052821-phpapp02-pdf-7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7-abdominalwallherniae-130518052821-phpapp02-pdf-7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8-abdominalwallherniae-130518052821-phpapp02-pdf-7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9-abdominalwallherniae-130518052821-phpapp02-pdf-8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abdominalwallherniae-130518052821-phpapp02-pdf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80-abdominalwallherniae-130518052821-phpapp02-pdf-8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81-abdominalwallherniae-130518052821-phpapp02-pdf-8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82-abdominalwallherniae-130518052821-phpapp02-pdf-8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83-abdominalwallherniae-130518052821-phpapp02-pdf-8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84-abdominalwallherniae-130518052821-phpapp02-pdf-8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85-abdominalwallherniae-130518052821-phpapp02-pdf-8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86-abdominalwallherniae-130518052821-phpapp02-pdf-8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87-abdominalwallherniae-130518052821-phpapp02-pdf-8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88-abdominalwallherniae-130518052821-phpapp02-pdf-8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89-abdominalwallherniae-130518052821-phpapp02-pdf-9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abdominalwallherniae-130518052821-phpapp02-pdf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90-abdominalwallherniae-130518052821-phpapp02-pdf-9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91-abdominalwallherniae-130518052821-phpapp02-pdf-9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92-abdominalwallherniae-130518052821-phpapp02-pdf-9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93-abdominalwallherniae-130518052821-phpapp02-pdf-9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