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harmacognosy-scheme-3rd-prof-new-By-H-M-Attaullah-pdf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harmacognosy-scheme-3rd-prof-new-By-H-M-Attaullah-pdf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harmacognosy-scheme-3rd-prof-new-By-H-M-Attaullah-pdf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harmacognosy-scheme-3rd-prof-new-By-H-M-Attaullah-pdf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harmacognosy-scheme-3rd-prof-new-By-H-M-Attaullah-pdf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harmacognosy-scheme-3rd-prof-new-By-H-M-Attaullah-pdf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harmacognosy-scheme-3rd-prof-new-By-H-M-Attaullah-pdf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harmacognosy-scheme-3rd-prof-new-By-H-M-Attaullah-pdf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harmacognosy-scheme-3rd-prof-new-By-H-M-Attaullah-pdf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harmacognosy-scheme-3rd-prof-new-By-H-M-Attaullah-pdf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harmacognosy-scheme-3rd-prof-new-By-H-M-Attaullah-pd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harmacognosy-scheme-3rd-prof-new-By-H-M-Attaullah-pdf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harmacognosy-scheme-3rd-prof-new-By-H-M-Attaullah-pdf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harmacognosy-scheme-3rd-prof-new-By-H-M-Attaullah-pdf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harmacognosy-scheme-3rd-prof-new-By-H-M-Attaullah-pdf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harmacognosy-scheme-3rd-prof-new-By-H-M-Attaullah-pdf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harmacognosy-scheme-3rd-prof-new-By-H-M-Attaullah-pdf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harmacognosy-scheme-3rd-prof-new-By-H-M-Attaullah-pdf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harmacognosy-scheme-3rd-prof-new-By-H-M-Attaullah-pd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harmacognosy-scheme-3rd-prof-new-By-H-M-Attaullah-pdf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harmacognosy-scheme-3rd-prof-new-By-H-M-Attaullah-pd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harmacognosy-scheme-3rd-prof-new-By-H-M-Attaullah-pdf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harmacognosy-scheme-3rd-prof-new-By-H-M-Attaullah-pdf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harmacognosy-scheme-3rd-prof-new-By-H-M-Attaullah-pdf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harmacognosy-scheme-3rd-prof-new-By-H-M-Attaullah-pd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37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